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6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28" d="100"/>
          <a:sy n="28" d="100"/>
        </p:scale>
        <p:origin x="150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0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6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20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19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87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98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52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03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7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9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6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51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98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17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13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0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80C7-F17F-4E3E-BDF0-E352560834D6}" type="datetimeFigureOut">
              <a:rPr lang="es-MX" smtClean="0"/>
              <a:t>13/12/2022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70DB7E-3EC1-4C41-A602-3296E7BEB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5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amac.0918@Outlook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767840"/>
            <a:ext cx="8798559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13" t="28990" r="17713" b="12182"/>
          <a:stretch/>
        </p:blipFill>
        <p:spPr>
          <a:xfrm>
            <a:off x="1943357" y="187036"/>
            <a:ext cx="6840760" cy="3024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838" t="23387" r="20863" b="9382"/>
          <a:stretch/>
        </p:blipFill>
        <p:spPr>
          <a:xfrm>
            <a:off x="1943357" y="3211373"/>
            <a:ext cx="684076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988" t="31791" r="18500" b="10781"/>
          <a:stretch/>
        </p:blipFill>
        <p:spPr>
          <a:xfrm>
            <a:off x="1871647" y="1396099"/>
            <a:ext cx="6986736" cy="39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775" t="24788" r="19288" b="20586"/>
          <a:stretch/>
        </p:blipFill>
        <p:spPr>
          <a:xfrm>
            <a:off x="1660312" y="473121"/>
            <a:ext cx="7366612" cy="2808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295" t="40067" r="22406" b="15961"/>
          <a:stretch/>
        </p:blipFill>
        <p:spPr>
          <a:xfrm>
            <a:off x="933094" y="3281434"/>
            <a:ext cx="809383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7041" y="194341"/>
            <a:ext cx="4356562" cy="1096899"/>
          </a:xfrm>
        </p:spPr>
        <p:txBody>
          <a:bodyPr/>
          <a:lstStyle/>
          <a:p>
            <a:r>
              <a:rPr lang="es-MX" sz="4000" b="1" dirty="0" smtClean="0"/>
              <a:t>CONTACTO</a:t>
            </a: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5840" y="1291240"/>
            <a:ext cx="878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Dirección: Carretera Camino a las Pedreras Km. 3 San Miguel de los Garza , Escobedo Nuevo León</a:t>
            </a:r>
          </a:p>
          <a:p>
            <a:r>
              <a:rPr lang="es-MX" sz="2400" dirty="0" smtClean="0"/>
              <a:t>E-mal: </a:t>
            </a:r>
            <a:r>
              <a:rPr lang="es-MX" sz="2400" dirty="0" smtClean="0">
                <a:hlinkClick r:id="rId2"/>
              </a:rPr>
              <a:t>vamac.0918@Outlook.com</a:t>
            </a:r>
            <a:endParaRPr lang="es-MX" sz="2400" dirty="0" smtClean="0"/>
          </a:p>
          <a:p>
            <a:r>
              <a:rPr lang="es-MX" sz="2400" dirty="0" smtClean="0"/>
              <a:t>Teléfono: 81 84 62 71 01</a:t>
            </a:r>
          </a:p>
          <a:p>
            <a:r>
              <a:rPr lang="es-MX" sz="2400" dirty="0" smtClean="0"/>
              <a:t>Agente de Ventas: Roberto Carlos López Ibarra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1" y="3698095"/>
            <a:ext cx="6197600" cy="182844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44801" y="5526536"/>
            <a:ext cx="7355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Harlow Solid Italic" panose="04030604020F02020D02" pitchFamily="82" charset="0"/>
              </a:rPr>
              <a:t>Creando calidad y confianza</a:t>
            </a:r>
            <a:endParaRPr lang="es-MX" sz="44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7B24680-1FE5-44BB-B8AB-30FD8EB9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14" y="3717033"/>
            <a:ext cx="5544616" cy="2867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709595" y="2325048"/>
            <a:ext cx="5966666" cy="242334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es-MX" sz="1200" dirty="0">
              <a:latin typeface="Arial Black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4140D39-A684-4A5E-BA5A-9F9EE9D7B79E}"/>
              </a:ext>
            </a:extLst>
          </p:cNvPr>
          <p:cNvSpPr txBox="1"/>
          <p:nvPr/>
        </p:nvSpPr>
        <p:spPr>
          <a:xfrm>
            <a:off x="1056640" y="343385"/>
            <a:ext cx="8940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ctr"/>
            <a:r>
              <a:rPr lang="es-MX" sz="2400" b="1" dirty="0" smtClean="0">
                <a:latin typeface="Arial Rounded MT Bold" pitchFamily="34" charset="0"/>
              </a:rPr>
              <a:t>VAMAC</a:t>
            </a:r>
            <a:r>
              <a:rPr lang="es-MX" sz="2400" dirty="0" smtClean="0">
                <a:latin typeface="Arial Rounded MT Bold" pitchFamily="34" charset="0"/>
              </a:rPr>
              <a:t> Surge </a:t>
            </a:r>
            <a:r>
              <a:rPr lang="es-MX" sz="2400" dirty="0">
                <a:latin typeface="Arial Rounded MT Bold" pitchFamily="34" charset="0"/>
              </a:rPr>
              <a:t>como </a:t>
            </a:r>
          </a:p>
          <a:p>
            <a:pPr marL="45720" algn="ctr"/>
            <a:r>
              <a:rPr lang="es-MX" sz="2400" dirty="0">
                <a:latin typeface="Arial Rounded MT Bold" pitchFamily="34" charset="0"/>
              </a:rPr>
              <a:t>alternativa en la comercialización</a:t>
            </a:r>
          </a:p>
          <a:p>
            <a:pPr marL="45720" algn="ctr"/>
            <a:r>
              <a:rPr lang="es-MX" sz="2400" dirty="0">
                <a:latin typeface="Arial Rounded MT Bold" pitchFamily="34" charset="0"/>
              </a:rPr>
              <a:t> de mangueras y conexiones </a:t>
            </a:r>
          </a:p>
          <a:p>
            <a:pPr marL="45720" algn="ctr"/>
            <a:r>
              <a:rPr lang="es-MX" sz="2400" dirty="0">
                <a:latin typeface="Arial Rounded MT Bold" pitchFamily="34" charset="0"/>
              </a:rPr>
              <a:t>para la industria </a:t>
            </a:r>
          </a:p>
          <a:p>
            <a:pPr marL="45720" algn="ctr"/>
            <a:r>
              <a:rPr lang="es-MX" sz="2400" dirty="0">
                <a:latin typeface="Arial Rounded MT Bold" pitchFamily="34" charset="0"/>
              </a:rPr>
              <a:t>cada vez </a:t>
            </a:r>
            <a:r>
              <a:rPr lang="es-MX" sz="2400" dirty="0" smtClean="0">
                <a:latin typeface="Arial Rounded MT Bold" pitchFamily="34" charset="0"/>
              </a:rPr>
              <a:t>más </a:t>
            </a:r>
            <a:r>
              <a:rPr lang="es-MX" sz="2400" dirty="0">
                <a:latin typeface="Arial Rounded MT Bold" pitchFamily="34" charset="0"/>
              </a:rPr>
              <a:t>necesitada de la rapidez,</a:t>
            </a:r>
          </a:p>
          <a:p>
            <a:pPr marL="45720" algn="ctr"/>
            <a:r>
              <a:rPr lang="es-MX" sz="2400" dirty="0">
                <a:latin typeface="Arial Rounded MT Bold" pitchFamily="34" charset="0"/>
              </a:rPr>
              <a:t>sin dejar de lado la calidad del </a:t>
            </a:r>
            <a:r>
              <a:rPr lang="es-MX" sz="2400" dirty="0" smtClean="0">
                <a:latin typeface="Arial Rounded MT Bold" pitchFamily="34" charset="0"/>
              </a:rPr>
              <a:t>servicio.</a:t>
            </a:r>
          </a:p>
          <a:p>
            <a:pPr marL="45720" algn="ctr"/>
            <a:r>
              <a:rPr lang="es-MX" sz="2400" dirty="0" smtClean="0">
                <a:latin typeface="Arial Rounded MT Bold" pitchFamily="34" charset="0"/>
              </a:rPr>
              <a:t>A continuación te mostramos parte de lo que manejamos</a:t>
            </a:r>
            <a:endParaRPr lang="es-MX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933"/>
    </mc:Choice>
    <mc:Fallback>
      <p:transition advTm="139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ABED520-EA1A-405A-9D58-FADF1C776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21705" r="-1981" b="9729"/>
          <a:stretch/>
        </p:blipFill>
        <p:spPr>
          <a:xfrm>
            <a:off x="3359696" y="0"/>
            <a:ext cx="5325806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411"/>
    </mc:Choice>
    <mc:Fallback>
      <p:transition advTm="134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170D679-47FA-4F6E-A9B9-594ACBE0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450"/>
    </mc:Choice>
    <mc:Fallback>
      <p:transition advTm="124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8E82CB4-761E-4C28-BE57-6985519D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20" y="0"/>
            <a:ext cx="598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2FDABE7-898E-49EC-B475-F4D63A81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73" y="0"/>
            <a:ext cx="601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412"/>
    </mc:Choice>
    <mc:Fallback>
      <p:transition advTm="134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9A36817-C9DD-41C4-A806-2AC0D8ED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15" y="651311"/>
            <a:ext cx="5213435" cy="48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3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AF70A9-A122-4C19-A45B-2731CE9E9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83" y="683956"/>
            <a:ext cx="5516661" cy="51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838" t="27590" r="15350" b="10781"/>
          <a:stretch/>
        </p:blipFill>
        <p:spPr>
          <a:xfrm>
            <a:off x="1240129" y="406121"/>
            <a:ext cx="7425888" cy="3168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413" t="23387" r="13775" b="17785"/>
          <a:stretch/>
        </p:blipFill>
        <p:spPr>
          <a:xfrm>
            <a:off x="1425103" y="3574473"/>
            <a:ext cx="761498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83</Words>
  <Application>Microsoft Office PowerPoint</Application>
  <PresentationFormat>Panorámica</PresentationFormat>
  <Paragraphs>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Rounded MT Bold</vt:lpstr>
      <vt:lpstr>Georgia</vt:lpstr>
      <vt:lpstr>Harlow Solid Italic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Gomez</dc:creator>
  <cp:lastModifiedBy>Hector Gomez</cp:lastModifiedBy>
  <cp:revision>4</cp:revision>
  <dcterms:created xsi:type="dcterms:W3CDTF">2022-12-14T05:32:03Z</dcterms:created>
  <dcterms:modified xsi:type="dcterms:W3CDTF">2022-12-14T06:02:05Z</dcterms:modified>
</cp:coreProperties>
</file>